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656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7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56" r:id="rId3"/>
    <p:sldId id="257" r:id="rId4"/>
    <p:sldId id="258" r:id="rId5"/>
    <p:sldId id="296" r:id="rId6"/>
    <p:sldId id="261" r:id="rId7"/>
    <p:sldId id="262" r:id="rId8"/>
    <p:sldId id="263" r:id="rId9"/>
    <p:sldId id="264" r:id="rId10"/>
    <p:sldId id="265" r:id="rId11"/>
    <p:sldId id="271" r:id="rId12"/>
    <p:sldId id="272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59" r:id="rId21"/>
    <p:sldId id="289" r:id="rId22"/>
    <p:sldId id="260" r:id="rId23"/>
    <p:sldId id="282" r:id="rId24"/>
    <p:sldId id="283" r:id="rId25"/>
    <p:sldId id="285" r:id="rId27"/>
    <p:sldId id="287" r:id="rId28"/>
    <p:sldId id="284" r:id="rId29"/>
  </p:sldIdLst>
  <p:sldSz cx="12192000" cy="6858000"/>
  <p:notesSz cx="6858000" cy="9144000"/>
  <p:custDataLst>
    <p:tags r:id="rId3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81" userDrawn="1">
          <p15:clr>
            <a:srgbClr val="A4A3A4"/>
          </p15:clr>
        </p15:guide>
        <p15:guide id="2" pos="37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081"/>
        <p:guide pos="377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5" Type="http://schemas.openxmlformats.org/officeDocument/2006/relationships/tags" Target="tags/tag657.xml"/><Relationship Id="rId34" Type="http://schemas.openxmlformats.org/officeDocument/2006/relationships/customXml" Target="../customXml/item1.xml"/><Relationship Id="rId33" Type="http://schemas.openxmlformats.org/officeDocument/2006/relationships/customXmlProps" Target="../customXml/itemProps656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tags" Target="../tags/tag162.xml"/><Relationship Id="rId7" Type="http://schemas.openxmlformats.org/officeDocument/2006/relationships/tags" Target="../tags/tag161.xml"/><Relationship Id="rId6" Type="http://schemas.openxmlformats.org/officeDocument/2006/relationships/tags" Target="../tags/tag160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4.xml"/><Relationship Id="rId5" Type="http://schemas.openxmlformats.org/officeDocument/2006/relationships/tags" Target="../tags/tag159.xml"/><Relationship Id="rId49" Type="http://schemas.openxmlformats.org/officeDocument/2006/relationships/tags" Target="../tags/tag203.xml"/><Relationship Id="rId48" Type="http://schemas.openxmlformats.org/officeDocument/2006/relationships/tags" Target="../tags/tag202.xml"/><Relationship Id="rId47" Type="http://schemas.openxmlformats.org/officeDocument/2006/relationships/tags" Target="../tags/tag201.xml"/><Relationship Id="rId46" Type="http://schemas.openxmlformats.org/officeDocument/2006/relationships/tags" Target="../tags/tag200.xml"/><Relationship Id="rId45" Type="http://schemas.openxmlformats.org/officeDocument/2006/relationships/tags" Target="../tags/tag199.xml"/><Relationship Id="rId44" Type="http://schemas.openxmlformats.org/officeDocument/2006/relationships/tags" Target="../tags/tag198.xml"/><Relationship Id="rId43" Type="http://schemas.openxmlformats.org/officeDocument/2006/relationships/tags" Target="../tags/tag197.xml"/><Relationship Id="rId42" Type="http://schemas.openxmlformats.org/officeDocument/2006/relationships/tags" Target="../tags/tag196.xml"/><Relationship Id="rId41" Type="http://schemas.openxmlformats.org/officeDocument/2006/relationships/tags" Target="../tags/tag195.xml"/><Relationship Id="rId40" Type="http://schemas.openxmlformats.org/officeDocument/2006/relationships/tags" Target="../tags/tag194.xml"/><Relationship Id="rId4" Type="http://schemas.openxmlformats.org/officeDocument/2006/relationships/tags" Target="../tags/tag158.xml"/><Relationship Id="rId39" Type="http://schemas.openxmlformats.org/officeDocument/2006/relationships/tags" Target="../tags/tag193.xml"/><Relationship Id="rId38" Type="http://schemas.openxmlformats.org/officeDocument/2006/relationships/tags" Target="../tags/tag192.xml"/><Relationship Id="rId37" Type="http://schemas.openxmlformats.org/officeDocument/2006/relationships/tags" Target="../tags/tag191.xml"/><Relationship Id="rId36" Type="http://schemas.openxmlformats.org/officeDocument/2006/relationships/tags" Target="../tags/tag190.xml"/><Relationship Id="rId35" Type="http://schemas.openxmlformats.org/officeDocument/2006/relationships/tags" Target="../tags/tag189.xml"/><Relationship Id="rId34" Type="http://schemas.openxmlformats.org/officeDocument/2006/relationships/tags" Target="../tags/tag188.xml"/><Relationship Id="rId33" Type="http://schemas.openxmlformats.org/officeDocument/2006/relationships/tags" Target="../tags/tag187.xml"/><Relationship Id="rId32" Type="http://schemas.openxmlformats.org/officeDocument/2006/relationships/tags" Target="../tags/tag186.xml"/><Relationship Id="rId31" Type="http://schemas.openxmlformats.org/officeDocument/2006/relationships/tags" Target="../tags/tag185.xml"/><Relationship Id="rId30" Type="http://schemas.openxmlformats.org/officeDocument/2006/relationships/tags" Target="../tags/tag184.xml"/><Relationship Id="rId3" Type="http://schemas.openxmlformats.org/officeDocument/2006/relationships/tags" Target="../tags/tag157.xml"/><Relationship Id="rId29" Type="http://schemas.openxmlformats.org/officeDocument/2006/relationships/tags" Target="../tags/tag183.xml"/><Relationship Id="rId28" Type="http://schemas.openxmlformats.org/officeDocument/2006/relationships/tags" Target="../tags/tag182.xml"/><Relationship Id="rId27" Type="http://schemas.openxmlformats.org/officeDocument/2006/relationships/tags" Target="../tags/tag181.xml"/><Relationship Id="rId26" Type="http://schemas.openxmlformats.org/officeDocument/2006/relationships/tags" Target="../tags/tag180.xml"/><Relationship Id="rId25" Type="http://schemas.openxmlformats.org/officeDocument/2006/relationships/tags" Target="../tags/tag179.xml"/><Relationship Id="rId24" Type="http://schemas.openxmlformats.org/officeDocument/2006/relationships/tags" Target="../tags/tag178.xml"/><Relationship Id="rId23" Type="http://schemas.openxmlformats.org/officeDocument/2006/relationships/tags" Target="../tags/tag177.xml"/><Relationship Id="rId22" Type="http://schemas.openxmlformats.org/officeDocument/2006/relationships/tags" Target="../tags/tag176.xml"/><Relationship Id="rId21" Type="http://schemas.openxmlformats.org/officeDocument/2006/relationships/tags" Target="../tags/tag175.xml"/><Relationship Id="rId20" Type="http://schemas.openxmlformats.org/officeDocument/2006/relationships/tags" Target="../tags/tag174.xml"/><Relationship Id="rId2" Type="http://schemas.openxmlformats.org/officeDocument/2006/relationships/tags" Target="../tags/tag156.xml"/><Relationship Id="rId19" Type="http://schemas.openxmlformats.org/officeDocument/2006/relationships/tags" Target="../tags/tag173.xml"/><Relationship Id="rId18" Type="http://schemas.openxmlformats.org/officeDocument/2006/relationships/tags" Target="../tags/tag172.xml"/><Relationship Id="rId17" Type="http://schemas.openxmlformats.org/officeDocument/2006/relationships/tags" Target="../tags/tag171.xml"/><Relationship Id="rId16" Type="http://schemas.openxmlformats.org/officeDocument/2006/relationships/tags" Target="../tags/tag170.xml"/><Relationship Id="rId15" Type="http://schemas.openxmlformats.org/officeDocument/2006/relationships/tags" Target="../tags/tag169.xml"/><Relationship Id="rId14" Type="http://schemas.openxmlformats.org/officeDocument/2006/relationships/tags" Target="../tags/tag168.xml"/><Relationship Id="rId13" Type="http://schemas.openxmlformats.org/officeDocument/2006/relationships/tags" Target="../tags/tag167.xml"/><Relationship Id="rId12" Type="http://schemas.openxmlformats.org/officeDocument/2006/relationships/tags" Target="../tags/tag166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tags" Target="../tags/tag15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7.xml"/><Relationship Id="rId32" Type="http://schemas.openxmlformats.org/officeDocument/2006/relationships/tags" Target="../tags/tag236.xml"/><Relationship Id="rId31" Type="http://schemas.openxmlformats.org/officeDocument/2006/relationships/tags" Target="../tags/tag235.xml"/><Relationship Id="rId30" Type="http://schemas.openxmlformats.org/officeDocument/2006/relationships/tags" Target="../tags/tag234.xml"/><Relationship Id="rId3" Type="http://schemas.openxmlformats.org/officeDocument/2006/relationships/tags" Target="../tags/tag207.xml"/><Relationship Id="rId29" Type="http://schemas.openxmlformats.org/officeDocument/2006/relationships/tags" Target="../tags/tag233.xml"/><Relationship Id="rId28" Type="http://schemas.openxmlformats.org/officeDocument/2006/relationships/tags" Target="../tags/tag232.xml"/><Relationship Id="rId27" Type="http://schemas.openxmlformats.org/officeDocument/2006/relationships/tags" Target="../tags/tag231.xml"/><Relationship Id="rId26" Type="http://schemas.openxmlformats.org/officeDocument/2006/relationships/tags" Target="../tags/tag230.xml"/><Relationship Id="rId25" Type="http://schemas.openxmlformats.org/officeDocument/2006/relationships/tags" Target="../tags/tag229.xml"/><Relationship Id="rId24" Type="http://schemas.openxmlformats.org/officeDocument/2006/relationships/tags" Target="../tags/tag228.xml"/><Relationship Id="rId23" Type="http://schemas.openxmlformats.org/officeDocument/2006/relationships/tags" Target="../tags/tag227.xml"/><Relationship Id="rId22" Type="http://schemas.openxmlformats.org/officeDocument/2006/relationships/tags" Target="../tags/tag226.xml"/><Relationship Id="rId21" Type="http://schemas.openxmlformats.org/officeDocument/2006/relationships/tags" Target="../tags/tag225.xml"/><Relationship Id="rId20" Type="http://schemas.openxmlformats.org/officeDocument/2006/relationships/tags" Target="../tags/tag224.xml"/><Relationship Id="rId2" Type="http://schemas.openxmlformats.org/officeDocument/2006/relationships/tags" Target="../tags/tag206.xml"/><Relationship Id="rId19" Type="http://schemas.openxmlformats.org/officeDocument/2006/relationships/tags" Target="../tags/tag223.xml"/><Relationship Id="rId18" Type="http://schemas.openxmlformats.org/officeDocument/2006/relationships/tags" Target="../tags/tag222.xml"/><Relationship Id="rId17" Type="http://schemas.openxmlformats.org/officeDocument/2006/relationships/tags" Target="../tags/tag221.xml"/><Relationship Id="rId16" Type="http://schemas.openxmlformats.org/officeDocument/2006/relationships/tags" Target="../tags/tag220.xml"/><Relationship Id="rId15" Type="http://schemas.openxmlformats.org/officeDocument/2006/relationships/tags" Target="../tags/tag219.xml"/><Relationship Id="rId14" Type="http://schemas.openxmlformats.org/officeDocument/2006/relationships/tags" Target="../tags/tag218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tags" Target="../tags/tag20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9.xml"/><Relationship Id="rId1" Type="http://schemas.openxmlformats.org/officeDocument/2006/relationships/tags" Target="../tags/tag23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48.xml"/><Relationship Id="rId8" Type="http://schemas.openxmlformats.org/officeDocument/2006/relationships/tags" Target="../tags/tag247.xml"/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6.xml"/><Relationship Id="rId16" Type="http://schemas.openxmlformats.org/officeDocument/2006/relationships/tags" Target="../tags/tag255.xml"/><Relationship Id="rId15" Type="http://schemas.openxmlformats.org/officeDocument/2006/relationships/tags" Target="../tags/tag254.xml"/><Relationship Id="rId14" Type="http://schemas.openxmlformats.org/officeDocument/2006/relationships/tags" Target="../tags/tag253.xml"/><Relationship Id="rId13" Type="http://schemas.openxmlformats.org/officeDocument/2006/relationships/tags" Target="../tags/tag252.xml"/><Relationship Id="rId12" Type="http://schemas.openxmlformats.org/officeDocument/2006/relationships/tags" Target="../tags/tag251.xml"/><Relationship Id="rId11" Type="http://schemas.openxmlformats.org/officeDocument/2006/relationships/tags" Target="../tags/tag250.xml"/><Relationship Id="rId10" Type="http://schemas.openxmlformats.org/officeDocument/2006/relationships/tags" Target="../tags/tag249.xml"/><Relationship Id="rId1" Type="http://schemas.openxmlformats.org/officeDocument/2006/relationships/tags" Target="../tags/tag24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70.xml"/><Relationship Id="rId13" Type="http://schemas.openxmlformats.org/officeDocument/2006/relationships/tags" Target="../tags/tag269.xml"/><Relationship Id="rId12" Type="http://schemas.openxmlformats.org/officeDocument/2006/relationships/tags" Target="../tags/tag268.xml"/><Relationship Id="rId11" Type="http://schemas.openxmlformats.org/officeDocument/2006/relationships/tags" Target="../tags/tag267.xml"/><Relationship Id="rId10" Type="http://schemas.openxmlformats.org/officeDocument/2006/relationships/tags" Target="../tags/tag266.xml"/><Relationship Id="rId1" Type="http://schemas.openxmlformats.org/officeDocument/2006/relationships/tags" Target="../tags/tag25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3" Type="http://schemas.openxmlformats.org/officeDocument/2006/relationships/tags" Target="../tags/tag273.xml"/><Relationship Id="rId2" Type="http://schemas.openxmlformats.org/officeDocument/2006/relationships/tags" Target="../tags/tag27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4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93.xml"/><Relationship Id="rId8" Type="http://schemas.openxmlformats.org/officeDocument/2006/relationships/tags" Target="../tags/tag292.xml"/><Relationship Id="rId7" Type="http://schemas.openxmlformats.org/officeDocument/2006/relationships/tags" Target="../tags/tag291.xml"/><Relationship Id="rId6" Type="http://schemas.openxmlformats.org/officeDocument/2006/relationships/tags" Target="../tags/tag290.xml"/><Relationship Id="rId5" Type="http://schemas.openxmlformats.org/officeDocument/2006/relationships/tags" Target="../tags/tag289.xml"/><Relationship Id="rId4" Type="http://schemas.openxmlformats.org/officeDocument/2006/relationships/tags" Target="../tags/tag288.xml"/><Relationship Id="rId3" Type="http://schemas.openxmlformats.org/officeDocument/2006/relationships/tags" Target="../tags/tag287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8.xml"/><Relationship Id="rId23" Type="http://schemas.openxmlformats.org/officeDocument/2006/relationships/tags" Target="../tags/tag307.xml"/><Relationship Id="rId22" Type="http://schemas.openxmlformats.org/officeDocument/2006/relationships/tags" Target="../tags/tag306.xml"/><Relationship Id="rId21" Type="http://schemas.openxmlformats.org/officeDocument/2006/relationships/tags" Target="../tags/tag305.xml"/><Relationship Id="rId20" Type="http://schemas.openxmlformats.org/officeDocument/2006/relationships/tags" Target="../tags/tag304.xml"/><Relationship Id="rId2" Type="http://schemas.openxmlformats.org/officeDocument/2006/relationships/tags" Target="../tags/tag286.xml"/><Relationship Id="rId19" Type="http://schemas.openxmlformats.org/officeDocument/2006/relationships/tags" Target="../tags/tag303.xml"/><Relationship Id="rId18" Type="http://schemas.openxmlformats.org/officeDocument/2006/relationships/tags" Target="../tags/tag302.xml"/><Relationship Id="rId17" Type="http://schemas.openxmlformats.org/officeDocument/2006/relationships/tags" Target="../tags/tag301.xml"/><Relationship Id="rId16" Type="http://schemas.openxmlformats.org/officeDocument/2006/relationships/tags" Target="../tags/tag300.xml"/><Relationship Id="rId15" Type="http://schemas.openxmlformats.org/officeDocument/2006/relationships/tags" Target="../tags/tag299.xml"/><Relationship Id="rId14" Type="http://schemas.openxmlformats.org/officeDocument/2006/relationships/tags" Target="../tags/tag298.xml"/><Relationship Id="rId13" Type="http://schemas.openxmlformats.org/officeDocument/2006/relationships/tags" Target="../tags/tag297.xml"/><Relationship Id="rId12" Type="http://schemas.openxmlformats.org/officeDocument/2006/relationships/tags" Target="../tags/tag296.xml"/><Relationship Id="rId11" Type="http://schemas.openxmlformats.org/officeDocument/2006/relationships/tags" Target="../tags/tag295.xml"/><Relationship Id="rId10" Type="http://schemas.openxmlformats.org/officeDocument/2006/relationships/tags" Target="../tags/tag294.xml"/><Relationship Id="rId1" Type="http://schemas.openxmlformats.org/officeDocument/2006/relationships/tags" Target="../tags/tag285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17.xml"/><Relationship Id="rId8" Type="http://schemas.openxmlformats.org/officeDocument/2006/relationships/tags" Target="../tags/tag316.xml"/><Relationship Id="rId7" Type="http://schemas.openxmlformats.org/officeDocument/2006/relationships/tags" Target="../tags/tag315.x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3.xml"/><Relationship Id="rId44" Type="http://schemas.openxmlformats.org/officeDocument/2006/relationships/tags" Target="../tags/tag352.xml"/><Relationship Id="rId43" Type="http://schemas.openxmlformats.org/officeDocument/2006/relationships/tags" Target="../tags/tag351.xml"/><Relationship Id="rId42" Type="http://schemas.openxmlformats.org/officeDocument/2006/relationships/tags" Target="../tags/tag350.xml"/><Relationship Id="rId41" Type="http://schemas.openxmlformats.org/officeDocument/2006/relationships/tags" Target="../tags/tag349.xml"/><Relationship Id="rId40" Type="http://schemas.openxmlformats.org/officeDocument/2006/relationships/tags" Target="../tags/tag348.xml"/><Relationship Id="rId4" Type="http://schemas.openxmlformats.org/officeDocument/2006/relationships/tags" Target="../tags/tag312.xml"/><Relationship Id="rId39" Type="http://schemas.openxmlformats.org/officeDocument/2006/relationships/tags" Target="../tags/tag347.xml"/><Relationship Id="rId38" Type="http://schemas.openxmlformats.org/officeDocument/2006/relationships/tags" Target="../tags/tag346.xml"/><Relationship Id="rId37" Type="http://schemas.openxmlformats.org/officeDocument/2006/relationships/tags" Target="../tags/tag345.xml"/><Relationship Id="rId36" Type="http://schemas.openxmlformats.org/officeDocument/2006/relationships/tags" Target="../tags/tag344.xml"/><Relationship Id="rId35" Type="http://schemas.openxmlformats.org/officeDocument/2006/relationships/tags" Target="../tags/tag343.xml"/><Relationship Id="rId34" Type="http://schemas.openxmlformats.org/officeDocument/2006/relationships/tags" Target="../tags/tag342.xml"/><Relationship Id="rId33" Type="http://schemas.openxmlformats.org/officeDocument/2006/relationships/tags" Target="../tags/tag341.xml"/><Relationship Id="rId32" Type="http://schemas.openxmlformats.org/officeDocument/2006/relationships/tags" Target="../tags/tag340.xml"/><Relationship Id="rId31" Type="http://schemas.openxmlformats.org/officeDocument/2006/relationships/tags" Target="../tags/tag339.xml"/><Relationship Id="rId30" Type="http://schemas.openxmlformats.org/officeDocument/2006/relationships/tags" Target="../tags/tag338.xml"/><Relationship Id="rId3" Type="http://schemas.openxmlformats.org/officeDocument/2006/relationships/tags" Target="../tags/tag311.xml"/><Relationship Id="rId29" Type="http://schemas.openxmlformats.org/officeDocument/2006/relationships/tags" Target="../tags/tag337.xml"/><Relationship Id="rId28" Type="http://schemas.openxmlformats.org/officeDocument/2006/relationships/tags" Target="../tags/tag336.xml"/><Relationship Id="rId27" Type="http://schemas.openxmlformats.org/officeDocument/2006/relationships/tags" Target="../tags/tag335.xml"/><Relationship Id="rId26" Type="http://schemas.openxmlformats.org/officeDocument/2006/relationships/tags" Target="../tags/tag334.xml"/><Relationship Id="rId25" Type="http://schemas.openxmlformats.org/officeDocument/2006/relationships/tags" Target="../tags/tag333.xml"/><Relationship Id="rId24" Type="http://schemas.openxmlformats.org/officeDocument/2006/relationships/tags" Target="../tags/tag332.xml"/><Relationship Id="rId23" Type="http://schemas.openxmlformats.org/officeDocument/2006/relationships/tags" Target="../tags/tag331.xml"/><Relationship Id="rId22" Type="http://schemas.openxmlformats.org/officeDocument/2006/relationships/tags" Target="../tags/tag330.xml"/><Relationship Id="rId21" Type="http://schemas.openxmlformats.org/officeDocument/2006/relationships/tags" Target="../tags/tag329.xml"/><Relationship Id="rId20" Type="http://schemas.openxmlformats.org/officeDocument/2006/relationships/tags" Target="../tags/tag328.xml"/><Relationship Id="rId2" Type="http://schemas.openxmlformats.org/officeDocument/2006/relationships/tags" Target="../tags/tag310.xml"/><Relationship Id="rId19" Type="http://schemas.openxmlformats.org/officeDocument/2006/relationships/tags" Target="../tags/tag327.xml"/><Relationship Id="rId18" Type="http://schemas.openxmlformats.org/officeDocument/2006/relationships/tags" Target="../tags/tag326.xml"/><Relationship Id="rId17" Type="http://schemas.openxmlformats.org/officeDocument/2006/relationships/tags" Target="../tags/tag325.xml"/><Relationship Id="rId16" Type="http://schemas.openxmlformats.org/officeDocument/2006/relationships/tags" Target="../tags/tag324.xml"/><Relationship Id="rId15" Type="http://schemas.openxmlformats.org/officeDocument/2006/relationships/tags" Target="../tags/tag323.xml"/><Relationship Id="rId14" Type="http://schemas.openxmlformats.org/officeDocument/2006/relationships/tags" Target="../tags/tag322.xml"/><Relationship Id="rId13" Type="http://schemas.openxmlformats.org/officeDocument/2006/relationships/tags" Target="../tags/tag321.xml"/><Relationship Id="rId12" Type="http://schemas.openxmlformats.org/officeDocument/2006/relationships/tags" Target="../tags/tag320.xml"/><Relationship Id="rId11" Type="http://schemas.openxmlformats.org/officeDocument/2006/relationships/tags" Target="../tags/tag319.xml"/><Relationship Id="rId10" Type="http://schemas.openxmlformats.org/officeDocument/2006/relationships/tags" Target="../tags/tag318.xml"/><Relationship Id="rId1" Type="http://schemas.openxmlformats.org/officeDocument/2006/relationships/tags" Target="../tags/tag30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5.xml"/><Relationship Id="rId1" Type="http://schemas.openxmlformats.org/officeDocument/2006/relationships/tags" Target="../tags/tag35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7.xml"/><Relationship Id="rId1" Type="http://schemas.openxmlformats.org/officeDocument/2006/relationships/tags" Target="../tags/tag35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366.xml"/><Relationship Id="rId8" Type="http://schemas.openxmlformats.org/officeDocument/2006/relationships/tags" Target="../tags/tag365.xml"/><Relationship Id="rId7" Type="http://schemas.openxmlformats.org/officeDocument/2006/relationships/tags" Target="../tags/tag364.xml"/><Relationship Id="rId6" Type="http://schemas.openxmlformats.org/officeDocument/2006/relationships/tags" Target="../tags/tag363.xml"/><Relationship Id="rId5" Type="http://schemas.openxmlformats.org/officeDocument/2006/relationships/tags" Target="../tags/tag362.xml"/><Relationship Id="rId4" Type="http://schemas.openxmlformats.org/officeDocument/2006/relationships/tags" Target="../tags/tag361.xml"/><Relationship Id="rId3" Type="http://schemas.openxmlformats.org/officeDocument/2006/relationships/tags" Target="../tags/tag360.xml"/><Relationship Id="rId2" Type="http://schemas.openxmlformats.org/officeDocument/2006/relationships/tags" Target="../tags/tag359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68.xml"/><Relationship Id="rId10" Type="http://schemas.openxmlformats.org/officeDocument/2006/relationships/tags" Target="../tags/tag367.xml"/><Relationship Id="rId1" Type="http://schemas.openxmlformats.org/officeDocument/2006/relationships/tags" Target="../tags/tag358.xml"/></Relationships>
</file>

<file path=ppt/slides/_rels/slide23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1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60.xml"/><Relationship Id="rId92" Type="http://schemas.openxmlformats.org/officeDocument/2006/relationships/tags" Target="../tags/tag459.xml"/><Relationship Id="rId91" Type="http://schemas.openxmlformats.org/officeDocument/2006/relationships/tags" Target="../tags/tag458.xml"/><Relationship Id="rId90" Type="http://schemas.openxmlformats.org/officeDocument/2006/relationships/tags" Target="../tags/tag457.xml"/><Relationship Id="rId9" Type="http://schemas.openxmlformats.org/officeDocument/2006/relationships/tags" Target="../tags/tag376.xml"/><Relationship Id="rId89" Type="http://schemas.openxmlformats.org/officeDocument/2006/relationships/tags" Target="../tags/tag456.xml"/><Relationship Id="rId88" Type="http://schemas.openxmlformats.org/officeDocument/2006/relationships/tags" Target="../tags/tag455.xml"/><Relationship Id="rId87" Type="http://schemas.openxmlformats.org/officeDocument/2006/relationships/tags" Target="../tags/tag454.xml"/><Relationship Id="rId86" Type="http://schemas.openxmlformats.org/officeDocument/2006/relationships/tags" Target="../tags/tag453.xml"/><Relationship Id="rId85" Type="http://schemas.openxmlformats.org/officeDocument/2006/relationships/tags" Target="../tags/tag452.xml"/><Relationship Id="rId84" Type="http://schemas.openxmlformats.org/officeDocument/2006/relationships/tags" Target="../tags/tag451.xml"/><Relationship Id="rId83" Type="http://schemas.openxmlformats.org/officeDocument/2006/relationships/tags" Target="../tags/tag450.xml"/><Relationship Id="rId82" Type="http://schemas.openxmlformats.org/officeDocument/2006/relationships/tags" Target="../tags/tag449.xml"/><Relationship Id="rId81" Type="http://schemas.openxmlformats.org/officeDocument/2006/relationships/tags" Target="../tags/tag448.xml"/><Relationship Id="rId80" Type="http://schemas.openxmlformats.org/officeDocument/2006/relationships/tags" Target="../tags/tag447.xml"/><Relationship Id="rId8" Type="http://schemas.openxmlformats.org/officeDocument/2006/relationships/tags" Target="../tags/tag375.xml"/><Relationship Id="rId79" Type="http://schemas.openxmlformats.org/officeDocument/2006/relationships/tags" Target="../tags/tag446.xml"/><Relationship Id="rId78" Type="http://schemas.openxmlformats.org/officeDocument/2006/relationships/tags" Target="../tags/tag445.xml"/><Relationship Id="rId77" Type="http://schemas.openxmlformats.org/officeDocument/2006/relationships/tags" Target="../tags/tag444.xml"/><Relationship Id="rId76" Type="http://schemas.openxmlformats.org/officeDocument/2006/relationships/tags" Target="../tags/tag443.xml"/><Relationship Id="rId75" Type="http://schemas.openxmlformats.org/officeDocument/2006/relationships/tags" Target="../tags/tag442.xml"/><Relationship Id="rId74" Type="http://schemas.openxmlformats.org/officeDocument/2006/relationships/tags" Target="../tags/tag441.xml"/><Relationship Id="rId73" Type="http://schemas.openxmlformats.org/officeDocument/2006/relationships/tags" Target="../tags/tag440.xml"/><Relationship Id="rId72" Type="http://schemas.openxmlformats.org/officeDocument/2006/relationships/tags" Target="../tags/tag439.xml"/><Relationship Id="rId71" Type="http://schemas.openxmlformats.org/officeDocument/2006/relationships/tags" Target="../tags/tag438.xml"/><Relationship Id="rId70" Type="http://schemas.openxmlformats.org/officeDocument/2006/relationships/tags" Target="../tags/tag437.xml"/><Relationship Id="rId7" Type="http://schemas.openxmlformats.org/officeDocument/2006/relationships/tags" Target="../tags/tag374.xml"/><Relationship Id="rId69" Type="http://schemas.openxmlformats.org/officeDocument/2006/relationships/tags" Target="../tags/tag436.xml"/><Relationship Id="rId68" Type="http://schemas.openxmlformats.org/officeDocument/2006/relationships/tags" Target="../tags/tag435.xml"/><Relationship Id="rId67" Type="http://schemas.openxmlformats.org/officeDocument/2006/relationships/tags" Target="../tags/tag434.xml"/><Relationship Id="rId66" Type="http://schemas.openxmlformats.org/officeDocument/2006/relationships/tags" Target="../tags/tag433.xml"/><Relationship Id="rId65" Type="http://schemas.openxmlformats.org/officeDocument/2006/relationships/tags" Target="../tags/tag432.xml"/><Relationship Id="rId64" Type="http://schemas.openxmlformats.org/officeDocument/2006/relationships/tags" Target="../tags/tag431.xml"/><Relationship Id="rId63" Type="http://schemas.openxmlformats.org/officeDocument/2006/relationships/tags" Target="../tags/tag430.xml"/><Relationship Id="rId62" Type="http://schemas.openxmlformats.org/officeDocument/2006/relationships/tags" Target="../tags/tag429.xml"/><Relationship Id="rId61" Type="http://schemas.openxmlformats.org/officeDocument/2006/relationships/tags" Target="../tags/tag428.xml"/><Relationship Id="rId60" Type="http://schemas.openxmlformats.org/officeDocument/2006/relationships/tags" Target="../tags/tag427.xml"/><Relationship Id="rId6" Type="http://schemas.openxmlformats.org/officeDocument/2006/relationships/tags" Target="../tags/tag373.xml"/><Relationship Id="rId59" Type="http://schemas.openxmlformats.org/officeDocument/2006/relationships/tags" Target="../tags/tag426.xml"/><Relationship Id="rId58" Type="http://schemas.openxmlformats.org/officeDocument/2006/relationships/tags" Target="../tags/tag425.xml"/><Relationship Id="rId57" Type="http://schemas.openxmlformats.org/officeDocument/2006/relationships/tags" Target="../tags/tag424.xml"/><Relationship Id="rId56" Type="http://schemas.openxmlformats.org/officeDocument/2006/relationships/tags" Target="../tags/tag423.xml"/><Relationship Id="rId55" Type="http://schemas.openxmlformats.org/officeDocument/2006/relationships/tags" Target="../tags/tag422.xml"/><Relationship Id="rId54" Type="http://schemas.openxmlformats.org/officeDocument/2006/relationships/tags" Target="../tags/tag421.xml"/><Relationship Id="rId53" Type="http://schemas.openxmlformats.org/officeDocument/2006/relationships/tags" Target="../tags/tag420.xml"/><Relationship Id="rId52" Type="http://schemas.openxmlformats.org/officeDocument/2006/relationships/tags" Target="../tags/tag419.xml"/><Relationship Id="rId51" Type="http://schemas.openxmlformats.org/officeDocument/2006/relationships/tags" Target="../tags/tag418.xml"/><Relationship Id="rId50" Type="http://schemas.openxmlformats.org/officeDocument/2006/relationships/tags" Target="../tags/tag417.xml"/><Relationship Id="rId5" Type="http://schemas.openxmlformats.org/officeDocument/2006/relationships/tags" Target="../tags/tag372.xml"/><Relationship Id="rId49" Type="http://schemas.openxmlformats.org/officeDocument/2006/relationships/tags" Target="../tags/tag416.xml"/><Relationship Id="rId48" Type="http://schemas.openxmlformats.org/officeDocument/2006/relationships/tags" Target="../tags/tag415.xml"/><Relationship Id="rId47" Type="http://schemas.openxmlformats.org/officeDocument/2006/relationships/tags" Target="../tags/tag414.xml"/><Relationship Id="rId46" Type="http://schemas.openxmlformats.org/officeDocument/2006/relationships/tags" Target="../tags/tag413.xml"/><Relationship Id="rId45" Type="http://schemas.openxmlformats.org/officeDocument/2006/relationships/tags" Target="../tags/tag412.xml"/><Relationship Id="rId44" Type="http://schemas.openxmlformats.org/officeDocument/2006/relationships/tags" Target="../tags/tag411.xml"/><Relationship Id="rId43" Type="http://schemas.openxmlformats.org/officeDocument/2006/relationships/tags" Target="../tags/tag410.xml"/><Relationship Id="rId42" Type="http://schemas.openxmlformats.org/officeDocument/2006/relationships/tags" Target="../tags/tag409.xml"/><Relationship Id="rId41" Type="http://schemas.openxmlformats.org/officeDocument/2006/relationships/tags" Target="../tags/tag408.xml"/><Relationship Id="rId40" Type="http://schemas.openxmlformats.org/officeDocument/2006/relationships/tags" Target="../tags/tag407.xml"/><Relationship Id="rId4" Type="http://schemas.openxmlformats.org/officeDocument/2006/relationships/tags" Target="../tags/tag371.xml"/><Relationship Id="rId39" Type="http://schemas.openxmlformats.org/officeDocument/2006/relationships/tags" Target="../tags/tag406.xml"/><Relationship Id="rId38" Type="http://schemas.openxmlformats.org/officeDocument/2006/relationships/tags" Target="../tags/tag405.xml"/><Relationship Id="rId37" Type="http://schemas.openxmlformats.org/officeDocument/2006/relationships/tags" Target="../tags/tag404.xml"/><Relationship Id="rId36" Type="http://schemas.openxmlformats.org/officeDocument/2006/relationships/tags" Target="../tags/tag403.xml"/><Relationship Id="rId35" Type="http://schemas.openxmlformats.org/officeDocument/2006/relationships/tags" Target="../tags/tag402.xml"/><Relationship Id="rId34" Type="http://schemas.openxmlformats.org/officeDocument/2006/relationships/tags" Target="../tags/tag401.xml"/><Relationship Id="rId33" Type="http://schemas.openxmlformats.org/officeDocument/2006/relationships/tags" Target="../tags/tag400.xml"/><Relationship Id="rId32" Type="http://schemas.openxmlformats.org/officeDocument/2006/relationships/tags" Target="../tags/tag399.xml"/><Relationship Id="rId31" Type="http://schemas.openxmlformats.org/officeDocument/2006/relationships/tags" Target="../tags/tag398.xml"/><Relationship Id="rId30" Type="http://schemas.openxmlformats.org/officeDocument/2006/relationships/tags" Target="../tags/tag397.xml"/><Relationship Id="rId3" Type="http://schemas.openxmlformats.org/officeDocument/2006/relationships/tags" Target="../tags/tag370.xml"/><Relationship Id="rId29" Type="http://schemas.openxmlformats.org/officeDocument/2006/relationships/tags" Target="../tags/tag396.xml"/><Relationship Id="rId28" Type="http://schemas.openxmlformats.org/officeDocument/2006/relationships/tags" Target="../tags/tag395.xml"/><Relationship Id="rId27" Type="http://schemas.openxmlformats.org/officeDocument/2006/relationships/tags" Target="../tags/tag394.xml"/><Relationship Id="rId26" Type="http://schemas.openxmlformats.org/officeDocument/2006/relationships/tags" Target="../tags/tag393.xml"/><Relationship Id="rId25" Type="http://schemas.openxmlformats.org/officeDocument/2006/relationships/tags" Target="../tags/tag392.xml"/><Relationship Id="rId24" Type="http://schemas.openxmlformats.org/officeDocument/2006/relationships/tags" Target="../tags/tag391.xml"/><Relationship Id="rId23" Type="http://schemas.openxmlformats.org/officeDocument/2006/relationships/tags" Target="../tags/tag390.xml"/><Relationship Id="rId22" Type="http://schemas.openxmlformats.org/officeDocument/2006/relationships/tags" Target="../tags/tag389.xml"/><Relationship Id="rId21" Type="http://schemas.openxmlformats.org/officeDocument/2006/relationships/tags" Target="../tags/tag388.xml"/><Relationship Id="rId20" Type="http://schemas.openxmlformats.org/officeDocument/2006/relationships/tags" Target="../tags/tag387.xml"/><Relationship Id="rId2" Type="http://schemas.openxmlformats.org/officeDocument/2006/relationships/tags" Target="../tags/tag369.xml"/><Relationship Id="rId19" Type="http://schemas.openxmlformats.org/officeDocument/2006/relationships/tags" Target="../tags/tag386.xml"/><Relationship Id="rId18" Type="http://schemas.openxmlformats.org/officeDocument/2006/relationships/tags" Target="../tags/tag385.xml"/><Relationship Id="rId17" Type="http://schemas.openxmlformats.org/officeDocument/2006/relationships/tags" Target="../tags/tag384.xml"/><Relationship Id="rId16" Type="http://schemas.openxmlformats.org/officeDocument/2006/relationships/tags" Target="../tags/tag383.xml"/><Relationship Id="rId15" Type="http://schemas.openxmlformats.org/officeDocument/2006/relationships/tags" Target="../tags/tag382.xml"/><Relationship Id="rId14" Type="http://schemas.openxmlformats.org/officeDocument/2006/relationships/tags" Target="../tags/tag381.xml"/><Relationship Id="rId13" Type="http://schemas.openxmlformats.org/officeDocument/2006/relationships/tags" Target="../tags/tag380.xml"/><Relationship Id="rId12" Type="http://schemas.openxmlformats.org/officeDocument/2006/relationships/tags" Target="../tags/tag379.xml"/><Relationship Id="rId11" Type="http://schemas.openxmlformats.org/officeDocument/2006/relationships/tags" Target="../tags/tag378.xml"/><Relationship Id="rId10" Type="http://schemas.openxmlformats.org/officeDocument/2006/relationships/tags" Target="../tags/tag377.xml"/><Relationship Id="rId1" Type="http://schemas.openxmlformats.org/officeDocument/2006/relationships/image" Target="../media/image5.jpeg"/></Relationships>
</file>

<file path=ppt/slides/_rels/slide24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52.xml"/><Relationship Id="rId92" Type="http://schemas.openxmlformats.org/officeDocument/2006/relationships/tags" Target="../tags/tag551.xml"/><Relationship Id="rId91" Type="http://schemas.openxmlformats.org/officeDocument/2006/relationships/tags" Target="../tags/tag550.xml"/><Relationship Id="rId90" Type="http://schemas.openxmlformats.org/officeDocument/2006/relationships/tags" Target="../tags/tag549.xml"/><Relationship Id="rId9" Type="http://schemas.openxmlformats.org/officeDocument/2006/relationships/tags" Target="../tags/tag468.xml"/><Relationship Id="rId89" Type="http://schemas.openxmlformats.org/officeDocument/2006/relationships/tags" Target="../tags/tag548.xml"/><Relationship Id="rId88" Type="http://schemas.openxmlformats.org/officeDocument/2006/relationships/tags" Target="../tags/tag547.xml"/><Relationship Id="rId87" Type="http://schemas.openxmlformats.org/officeDocument/2006/relationships/tags" Target="../tags/tag546.xml"/><Relationship Id="rId86" Type="http://schemas.openxmlformats.org/officeDocument/2006/relationships/tags" Target="../tags/tag545.xml"/><Relationship Id="rId85" Type="http://schemas.openxmlformats.org/officeDocument/2006/relationships/tags" Target="../tags/tag544.xml"/><Relationship Id="rId84" Type="http://schemas.openxmlformats.org/officeDocument/2006/relationships/tags" Target="../tags/tag543.xml"/><Relationship Id="rId83" Type="http://schemas.openxmlformats.org/officeDocument/2006/relationships/tags" Target="../tags/tag542.xml"/><Relationship Id="rId82" Type="http://schemas.openxmlformats.org/officeDocument/2006/relationships/tags" Target="../tags/tag541.xml"/><Relationship Id="rId81" Type="http://schemas.openxmlformats.org/officeDocument/2006/relationships/tags" Target="../tags/tag540.xml"/><Relationship Id="rId80" Type="http://schemas.openxmlformats.org/officeDocument/2006/relationships/tags" Target="../tags/tag539.xml"/><Relationship Id="rId8" Type="http://schemas.openxmlformats.org/officeDocument/2006/relationships/tags" Target="../tags/tag467.xml"/><Relationship Id="rId79" Type="http://schemas.openxmlformats.org/officeDocument/2006/relationships/tags" Target="../tags/tag538.xml"/><Relationship Id="rId78" Type="http://schemas.openxmlformats.org/officeDocument/2006/relationships/tags" Target="../tags/tag537.xml"/><Relationship Id="rId77" Type="http://schemas.openxmlformats.org/officeDocument/2006/relationships/tags" Target="../tags/tag536.xml"/><Relationship Id="rId76" Type="http://schemas.openxmlformats.org/officeDocument/2006/relationships/tags" Target="../tags/tag535.xml"/><Relationship Id="rId75" Type="http://schemas.openxmlformats.org/officeDocument/2006/relationships/tags" Target="../tags/tag534.xml"/><Relationship Id="rId74" Type="http://schemas.openxmlformats.org/officeDocument/2006/relationships/tags" Target="../tags/tag533.xml"/><Relationship Id="rId73" Type="http://schemas.openxmlformats.org/officeDocument/2006/relationships/tags" Target="../tags/tag532.xml"/><Relationship Id="rId72" Type="http://schemas.openxmlformats.org/officeDocument/2006/relationships/tags" Target="../tags/tag531.xml"/><Relationship Id="rId71" Type="http://schemas.openxmlformats.org/officeDocument/2006/relationships/tags" Target="../tags/tag530.xml"/><Relationship Id="rId70" Type="http://schemas.openxmlformats.org/officeDocument/2006/relationships/tags" Target="../tags/tag529.xml"/><Relationship Id="rId7" Type="http://schemas.openxmlformats.org/officeDocument/2006/relationships/tags" Target="../tags/tag466.xml"/><Relationship Id="rId69" Type="http://schemas.openxmlformats.org/officeDocument/2006/relationships/tags" Target="../tags/tag528.xml"/><Relationship Id="rId68" Type="http://schemas.openxmlformats.org/officeDocument/2006/relationships/tags" Target="../tags/tag527.xml"/><Relationship Id="rId67" Type="http://schemas.openxmlformats.org/officeDocument/2006/relationships/tags" Target="../tags/tag526.xml"/><Relationship Id="rId66" Type="http://schemas.openxmlformats.org/officeDocument/2006/relationships/tags" Target="../tags/tag525.xml"/><Relationship Id="rId65" Type="http://schemas.openxmlformats.org/officeDocument/2006/relationships/tags" Target="../tags/tag524.xml"/><Relationship Id="rId64" Type="http://schemas.openxmlformats.org/officeDocument/2006/relationships/tags" Target="../tags/tag523.xml"/><Relationship Id="rId63" Type="http://schemas.openxmlformats.org/officeDocument/2006/relationships/tags" Target="../tags/tag522.xml"/><Relationship Id="rId62" Type="http://schemas.openxmlformats.org/officeDocument/2006/relationships/tags" Target="../tags/tag521.xml"/><Relationship Id="rId61" Type="http://schemas.openxmlformats.org/officeDocument/2006/relationships/tags" Target="../tags/tag520.xml"/><Relationship Id="rId60" Type="http://schemas.openxmlformats.org/officeDocument/2006/relationships/tags" Target="../tags/tag519.xml"/><Relationship Id="rId6" Type="http://schemas.openxmlformats.org/officeDocument/2006/relationships/tags" Target="../tags/tag465.xml"/><Relationship Id="rId59" Type="http://schemas.openxmlformats.org/officeDocument/2006/relationships/tags" Target="../tags/tag518.xml"/><Relationship Id="rId58" Type="http://schemas.openxmlformats.org/officeDocument/2006/relationships/tags" Target="../tags/tag517.xml"/><Relationship Id="rId57" Type="http://schemas.openxmlformats.org/officeDocument/2006/relationships/tags" Target="../tags/tag516.xml"/><Relationship Id="rId56" Type="http://schemas.openxmlformats.org/officeDocument/2006/relationships/tags" Target="../tags/tag515.xml"/><Relationship Id="rId55" Type="http://schemas.openxmlformats.org/officeDocument/2006/relationships/tags" Target="../tags/tag514.xml"/><Relationship Id="rId54" Type="http://schemas.openxmlformats.org/officeDocument/2006/relationships/tags" Target="../tags/tag513.xml"/><Relationship Id="rId53" Type="http://schemas.openxmlformats.org/officeDocument/2006/relationships/tags" Target="../tags/tag512.xml"/><Relationship Id="rId52" Type="http://schemas.openxmlformats.org/officeDocument/2006/relationships/tags" Target="../tags/tag511.xml"/><Relationship Id="rId51" Type="http://schemas.openxmlformats.org/officeDocument/2006/relationships/tags" Target="../tags/tag510.xml"/><Relationship Id="rId50" Type="http://schemas.openxmlformats.org/officeDocument/2006/relationships/tags" Target="../tags/tag509.xml"/><Relationship Id="rId5" Type="http://schemas.openxmlformats.org/officeDocument/2006/relationships/tags" Target="../tags/tag464.xml"/><Relationship Id="rId49" Type="http://schemas.openxmlformats.org/officeDocument/2006/relationships/tags" Target="../tags/tag508.xml"/><Relationship Id="rId48" Type="http://schemas.openxmlformats.org/officeDocument/2006/relationships/tags" Target="../tags/tag507.xml"/><Relationship Id="rId47" Type="http://schemas.openxmlformats.org/officeDocument/2006/relationships/tags" Target="../tags/tag506.xml"/><Relationship Id="rId46" Type="http://schemas.openxmlformats.org/officeDocument/2006/relationships/tags" Target="../tags/tag505.xml"/><Relationship Id="rId45" Type="http://schemas.openxmlformats.org/officeDocument/2006/relationships/tags" Target="../tags/tag504.xml"/><Relationship Id="rId44" Type="http://schemas.openxmlformats.org/officeDocument/2006/relationships/tags" Target="../tags/tag503.xml"/><Relationship Id="rId43" Type="http://schemas.openxmlformats.org/officeDocument/2006/relationships/tags" Target="../tags/tag502.xml"/><Relationship Id="rId42" Type="http://schemas.openxmlformats.org/officeDocument/2006/relationships/tags" Target="../tags/tag501.xml"/><Relationship Id="rId41" Type="http://schemas.openxmlformats.org/officeDocument/2006/relationships/tags" Target="../tags/tag500.xml"/><Relationship Id="rId40" Type="http://schemas.openxmlformats.org/officeDocument/2006/relationships/tags" Target="../tags/tag499.xml"/><Relationship Id="rId4" Type="http://schemas.openxmlformats.org/officeDocument/2006/relationships/tags" Target="../tags/tag463.xml"/><Relationship Id="rId39" Type="http://schemas.openxmlformats.org/officeDocument/2006/relationships/tags" Target="../tags/tag498.xml"/><Relationship Id="rId38" Type="http://schemas.openxmlformats.org/officeDocument/2006/relationships/tags" Target="../tags/tag497.xml"/><Relationship Id="rId37" Type="http://schemas.openxmlformats.org/officeDocument/2006/relationships/tags" Target="../tags/tag496.xml"/><Relationship Id="rId36" Type="http://schemas.openxmlformats.org/officeDocument/2006/relationships/tags" Target="../tags/tag495.xml"/><Relationship Id="rId35" Type="http://schemas.openxmlformats.org/officeDocument/2006/relationships/tags" Target="../tags/tag494.xml"/><Relationship Id="rId34" Type="http://schemas.openxmlformats.org/officeDocument/2006/relationships/tags" Target="../tags/tag493.xml"/><Relationship Id="rId33" Type="http://schemas.openxmlformats.org/officeDocument/2006/relationships/tags" Target="../tags/tag492.xml"/><Relationship Id="rId32" Type="http://schemas.openxmlformats.org/officeDocument/2006/relationships/tags" Target="../tags/tag491.xml"/><Relationship Id="rId31" Type="http://schemas.openxmlformats.org/officeDocument/2006/relationships/tags" Target="../tags/tag490.xml"/><Relationship Id="rId30" Type="http://schemas.openxmlformats.org/officeDocument/2006/relationships/tags" Target="../tags/tag489.xml"/><Relationship Id="rId3" Type="http://schemas.openxmlformats.org/officeDocument/2006/relationships/tags" Target="../tags/tag462.xml"/><Relationship Id="rId29" Type="http://schemas.openxmlformats.org/officeDocument/2006/relationships/tags" Target="../tags/tag488.xml"/><Relationship Id="rId28" Type="http://schemas.openxmlformats.org/officeDocument/2006/relationships/tags" Target="../tags/tag487.xml"/><Relationship Id="rId27" Type="http://schemas.openxmlformats.org/officeDocument/2006/relationships/tags" Target="../tags/tag486.xml"/><Relationship Id="rId26" Type="http://schemas.openxmlformats.org/officeDocument/2006/relationships/tags" Target="../tags/tag485.xml"/><Relationship Id="rId25" Type="http://schemas.openxmlformats.org/officeDocument/2006/relationships/tags" Target="../tags/tag484.xml"/><Relationship Id="rId24" Type="http://schemas.openxmlformats.org/officeDocument/2006/relationships/tags" Target="../tags/tag483.xml"/><Relationship Id="rId23" Type="http://schemas.openxmlformats.org/officeDocument/2006/relationships/tags" Target="../tags/tag482.xml"/><Relationship Id="rId22" Type="http://schemas.openxmlformats.org/officeDocument/2006/relationships/tags" Target="../tags/tag481.xml"/><Relationship Id="rId21" Type="http://schemas.openxmlformats.org/officeDocument/2006/relationships/tags" Target="../tags/tag480.xml"/><Relationship Id="rId20" Type="http://schemas.openxmlformats.org/officeDocument/2006/relationships/tags" Target="../tags/tag479.xml"/><Relationship Id="rId2" Type="http://schemas.openxmlformats.org/officeDocument/2006/relationships/tags" Target="../tags/tag461.xml"/><Relationship Id="rId19" Type="http://schemas.openxmlformats.org/officeDocument/2006/relationships/tags" Target="../tags/tag478.xml"/><Relationship Id="rId18" Type="http://schemas.openxmlformats.org/officeDocument/2006/relationships/tags" Target="../tags/tag477.xml"/><Relationship Id="rId17" Type="http://schemas.openxmlformats.org/officeDocument/2006/relationships/tags" Target="../tags/tag476.xml"/><Relationship Id="rId16" Type="http://schemas.openxmlformats.org/officeDocument/2006/relationships/tags" Target="../tags/tag475.xml"/><Relationship Id="rId15" Type="http://schemas.openxmlformats.org/officeDocument/2006/relationships/tags" Target="../tags/tag474.xml"/><Relationship Id="rId14" Type="http://schemas.openxmlformats.org/officeDocument/2006/relationships/tags" Target="../tags/tag473.xml"/><Relationship Id="rId13" Type="http://schemas.openxmlformats.org/officeDocument/2006/relationships/tags" Target="../tags/tag472.xml"/><Relationship Id="rId12" Type="http://schemas.openxmlformats.org/officeDocument/2006/relationships/tags" Target="../tags/tag471.xml"/><Relationship Id="rId11" Type="http://schemas.openxmlformats.org/officeDocument/2006/relationships/tags" Target="../tags/tag470.xml"/><Relationship Id="rId10" Type="http://schemas.openxmlformats.org/officeDocument/2006/relationships/tags" Target="../tags/tag469.xml"/><Relationship Id="rId1" Type="http://schemas.openxmlformats.org/officeDocument/2006/relationships/image" Target="../media/image5.jpeg"/></Relationships>
</file>

<file path=ppt/slides/_rels/slide25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3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644.xml"/><Relationship Id="rId92" Type="http://schemas.openxmlformats.org/officeDocument/2006/relationships/tags" Target="../tags/tag643.xml"/><Relationship Id="rId91" Type="http://schemas.openxmlformats.org/officeDocument/2006/relationships/tags" Target="../tags/tag642.xml"/><Relationship Id="rId90" Type="http://schemas.openxmlformats.org/officeDocument/2006/relationships/tags" Target="../tags/tag641.xml"/><Relationship Id="rId9" Type="http://schemas.openxmlformats.org/officeDocument/2006/relationships/tags" Target="../tags/tag560.xml"/><Relationship Id="rId89" Type="http://schemas.openxmlformats.org/officeDocument/2006/relationships/tags" Target="../tags/tag640.xml"/><Relationship Id="rId88" Type="http://schemas.openxmlformats.org/officeDocument/2006/relationships/tags" Target="../tags/tag639.xml"/><Relationship Id="rId87" Type="http://schemas.openxmlformats.org/officeDocument/2006/relationships/tags" Target="../tags/tag638.xml"/><Relationship Id="rId86" Type="http://schemas.openxmlformats.org/officeDocument/2006/relationships/tags" Target="../tags/tag637.xml"/><Relationship Id="rId85" Type="http://schemas.openxmlformats.org/officeDocument/2006/relationships/tags" Target="../tags/tag636.xml"/><Relationship Id="rId84" Type="http://schemas.openxmlformats.org/officeDocument/2006/relationships/tags" Target="../tags/tag635.xml"/><Relationship Id="rId83" Type="http://schemas.openxmlformats.org/officeDocument/2006/relationships/tags" Target="../tags/tag634.xml"/><Relationship Id="rId82" Type="http://schemas.openxmlformats.org/officeDocument/2006/relationships/tags" Target="../tags/tag633.xml"/><Relationship Id="rId81" Type="http://schemas.openxmlformats.org/officeDocument/2006/relationships/tags" Target="../tags/tag632.xml"/><Relationship Id="rId80" Type="http://schemas.openxmlformats.org/officeDocument/2006/relationships/tags" Target="../tags/tag631.xml"/><Relationship Id="rId8" Type="http://schemas.openxmlformats.org/officeDocument/2006/relationships/tags" Target="../tags/tag559.xml"/><Relationship Id="rId79" Type="http://schemas.openxmlformats.org/officeDocument/2006/relationships/tags" Target="../tags/tag630.xml"/><Relationship Id="rId78" Type="http://schemas.openxmlformats.org/officeDocument/2006/relationships/tags" Target="../tags/tag629.xml"/><Relationship Id="rId77" Type="http://schemas.openxmlformats.org/officeDocument/2006/relationships/tags" Target="../tags/tag628.xml"/><Relationship Id="rId76" Type="http://schemas.openxmlformats.org/officeDocument/2006/relationships/tags" Target="../tags/tag627.xml"/><Relationship Id="rId75" Type="http://schemas.openxmlformats.org/officeDocument/2006/relationships/tags" Target="../tags/tag626.xml"/><Relationship Id="rId74" Type="http://schemas.openxmlformats.org/officeDocument/2006/relationships/tags" Target="../tags/tag625.xml"/><Relationship Id="rId73" Type="http://schemas.openxmlformats.org/officeDocument/2006/relationships/tags" Target="../tags/tag624.xml"/><Relationship Id="rId72" Type="http://schemas.openxmlformats.org/officeDocument/2006/relationships/tags" Target="../tags/tag623.xml"/><Relationship Id="rId71" Type="http://schemas.openxmlformats.org/officeDocument/2006/relationships/tags" Target="../tags/tag622.xml"/><Relationship Id="rId70" Type="http://schemas.openxmlformats.org/officeDocument/2006/relationships/tags" Target="../tags/tag621.xml"/><Relationship Id="rId7" Type="http://schemas.openxmlformats.org/officeDocument/2006/relationships/tags" Target="../tags/tag558.xml"/><Relationship Id="rId69" Type="http://schemas.openxmlformats.org/officeDocument/2006/relationships/tags" Target="../tags/tag620.xml"/><Relationship Id="rId68" Type="http://schemas.openxmlformats.org/officeDocument/2006/relationships/tags" Target="../tags/tag619.xml"/><Relationship Id="rId67" Type="http://schemas.openxmlformats.org/officeDocument/2006/relationships/tags" Target="../tags/tag618.xml"/><Relationship Id="rId66" Type="http://schemas.openxmlformats.org/officeDocument/2006/relationships/tags" Target="../tags/tag617.xml"/><Relationship Id="rId65" Type="http://schemas.openxmlformats.org/officeDocument/2006/relationships/tags" Target="../tags/tag616.xml"/><Relationship Id="rId64" Type="http://schemas.openxmlformats.org/officeDocument/2006/relationships/tags" Target="../tags/tag615.xml"/><Relationship Id="rId63" Type="http://schemas.openxmlformats.org/officeDocument/2006/relationships/tags" Target="../tags/tag614.xml"/><Relationship Id="rId62" Type="http://schemas.openxmlformats.org/officeDocument/2006/relationships/tags" Target="../tags/tag613.xml"/><Relationship Id="rId61" Type="http://schemas.openxmlformats.org/officeDocument/2006/relationships/tags" Target="../tags/tag612.xml"/><Relationship Id="rId60" Type="http://schemas.openxmlformats.org/officeDocument/2006/relationships/tags" Target="../tags/tag611.xml"/><Relationship Id="rId6" Type="http://schemas.openxmlformats.org/officeDocument/2006/relationships/tags" Target="../tags/tag557.xml"/><Relationship Id="rId59" Type="http://schemas.openxmlformats.org/officeDocument/2006/relationships/tags" Target="../tags/tag610.xml"/><Relationship Id="rId58" Type="http://schemas.openxmlformats.org/officeDocument/2006/relationships/tags" Target="../tags/tag609.xml"/><Relationship Id="rId57" Type="http://schemas.openxmlformats.org/officeDocument/2006/relationships/tags" Target="../tags/tag608.xml"/><Relationship Id="rId56" Type="http://schemas.openxmlformats.org/officeDocument/2006/relationships/tags" Target="../tags/tag607.xml"/><Relationship Id="rId55" Type="http://schemas.openxmlformats.org/officeDocument/2006/relationships/tags" Target="../tags/tag606.xml"/><Relationship Id="rId54" Type="http://schemas.openxmlformats.org/officeDocument/2006/relationships/tags" Target="../tags/tag605.xml"/><Relationship Id="rId53" Type="http://schemas.openxmlformats.org/officeDocument/2006/relationships/tags" Target="../tags/tag604.xml"/><Relationship Id="rId52" Type="http://schemas.openxmlformats.org/officeDocument/2006/relationships/tags" Target="../tags/tag603.xml"/><Relationship Id="rId51" Type="http://schemas.openxmlformats.org/officeDocument/2006/relationships/tags" Target="../tags/tag602.xml"/><Relationship Id="rId50" Type="http://schemas.openxmlformats.org/officeDocument/2006/relationships/tags" Target="../tags/tag601.xml"/><Relationship Id="rId5" Type="http://schemas.openxmlformats.org/officeDocument/2006/relationships/tags" Target="../tags/tag556.xml"/><Relationship Id="rId49" Type="http://schemas.openxmlformats.org/officeDocument/2006/relationships/tags" Target="../tags/tag600.xml"/><Relationship Id="rId48" Type="http://schemas.openxmlformats.org/officeDocument/2006/relationships/tags" Target="../tags/tag599.xml"/><Relationship Id="rId47" Type="http://schemas.openxmlformats.org/officeDocument/2006/relationships/tags" Target="../tags/tag598.xml"/><Relationship Id="rId46" Type="http://schemas.openxmlformats.org/officeDocument/2006/relationships/tags" Target="../tags/tag597.xml"/><Relationship Id="rId45" Type="http://schemas.openxmlformats.org/officeDocument/2006/relationships/tags" Target="../tags/tag596.xml"/><Relationship Id="rId44" Type="http://schemas.openxmlformats.org/officeDocument/2006/relationships/tags" Target="../tags/tag595.xml"/><Relationship Id="rId43" Type="http://schemas.openxmlformats.org/officeDocument/2006/relationships/tags" Target="../tags/tag594.xml"/><Relationship Id="rId42" Type="http://schemas.openxmlformats.org/officeDocument/2006/relationships/tags" Target="../tags/tag593.xml"/><Relationship Id="rId41" Type="http://schemas.openxmlformats.org/officeDocument/2006/relationships/tags" Target="../tags/tag592.xml"/><Relationship Id="rId40" Type="http://schemas.openxmlformats.org/officeDocument/2006/relationships/tags" Target="../tags/tag591.xml"/><Relationship Id="rId4" Type="http://schemas.openxmlformats.org/officeDocument/2006/relationships/tags" Target="../tags/tag555.xml"/><Relationship Id="rId39" Type="http://schemas.openxmlformats.org/officeDocument/2006/relationships/tags" Target="../tags/tag590.xml"/><Relationship Id="rId38" Type="http://schemas.openxmlformats.org/officeDocument/2006/relationships/tags" Target="../tags/tag589.xml"/><Relationship Id="rId37" Type="http://schemas.openxmlformats.org/officeDocument/2006/relationships/tags" Target="../tags/tag588.xml"/><Relationship Id="rId36" Type="http://schemas.openxmlformats.org/officeDocument/2006/relationships/tags" Target="../tags/tag587.xml"/><Relationship Id="rId35" Type="http://schemas.openxmlformats.org/officeDocument/2006/relationships/tags" Target="../tags/tag586.xml"/><Relationship Id="rId34" Type="http://schemas.openxmlformats.org/officeDocument/2006/relationships/tags" Target="../tags/tag585.xml"/><Relationship Id="rId33" Type="http://schemas.openxmlformats.org/officeDocument/2006/relationships/tags" Target="../tags/tag584.xml"/><Relationship Id="rId32" Type="http://schemas.openxmlformats.org/officeDocument/2006/relationships/tags" Target="../tags/tag583.xml"/><Relationship Id="rId31" Type="http://schemas.openxmlformats.org/officeDocument/2006/relationships/tags" Target="../tags/tag582.xml"/><Relationship Id="rId30" Type="http://schemas.openxmlformats.org/officeDocument/2006/relationships/tags" Target="../tags/tag581.xml"/><Relationship Id="rId3" Type="http://schemas.openxmlformats.org/officeDocument/2006/relationships/tags" Target="../tags/tag554.xml"/><Relationship Id="rId29" Type="http://schemas.openxmlformats.org/officeDocument/2006/relationships/tags" Target="../tags/tag580.xml"/><Relationship Id="rId28" Type="http://schemas.openxmlformats.org/officeDocument/2006/relationships/tags" Target="../tags/tag579.xml"/><Relationship Id="rId27" Type="http://schemas.openxmlformats.org/officeDocument/2006/relationships/tags" Target="../tags/tag578.xml"/><Relationship Id="rId26" Type="http://schemas.openxmlformats.org/officeDocument/2006/relationships/tags" Target="../tags/tag577.xml"/><Relationship Id="rId25" Type="http://schemas.openxmlformats.org/officeDocument/2006/relationships/tags" Target="../tags/tag576.xml"/><Relationship Id="rId24" Type="http://schemas.openxmlformats.org/officeDocument/2006/relationships/tags" Target="../tags/tag575.xml"/><Relationship Id="rId23" Type="http://schemas.openxmlformats.org/officeDocument/2006/relationships/tags" Target="../tags/tag574.xml"/><Relationship Id="rId22" Type="http://schemas.openxmlformats.org/officeDocument/2006/relationships/tags" Target="../tags/tag573.xml"/><Relationship Id="rId21" Type="http://schemas.openxmlformats.org/officeDocument/2006/relationships/tags" Target="../tags/tag572.xml"/><Relationship Id="rId20" Type="http://schemas.openxmlformats.org/officeDocument/2006/relationships/tags" Target="../tags/tag571.xml"/><Relationship Id="rId2" Type="http://schemas.openxmlformats.org/officeDocument/2006/relationships/tags" Target="../tags/tag553.xml"/><Relationship Id="rId19" Type="http://schemas.openxmlformats.org/officeDocument/2006/relationships/tags" Target="../tags/tag570.xml"/><Relationship Id="rId18" Type="http://schemas.openxmlformats.org/officeDocument/2006/relationships/tags" Target="../tags/tag569.xml"/><Relationship Id="rId17" Type="http://schemas.openxmlformats.org/officeDocument/2006/relationships/tags" Target="../tags/tag568.xml"/><Relationship Id="rId16" Type="http://schemas.openxmlformats.org/officeDocument/2006/relationships/tags" Target="../tags/tag567.xml"/><Relationship Id="rId15" Type="http://schemas.openxmlformats.org/officeDocument/2006/relationships/tags" Target="../tags/tag566.xml"/><Relationship Id="rId14" Type="http://schemas.openxmlformats.org/officeDocument/2006/relationships/tags" Target="../tags/tag565.xml"/><Relationship Id="rId13" Type="http://schemas.openxmlformats.org/officeDocument/2006/relationships/tags" Target="../tags/tag564.xml"/><Relationship Id="rId12" Type="http://schemas.openxmlformats.org/officeDocument/2006/relationships/tags" Target="../tags/tag563.xml"/><Relationship Id="rId11" Type="http://schemas.openxmlformats.org/officeDocument/2006/relationships/tags" Target="../tags/tag562.xml"/><Relationship Id="rId10" Type="http://schemas.openxmlformats.org/officeDocument/2006/relationships/tags" Target="../tags/tag561.xml"/><Relationship Id="rId1" Type="http://schemas.openxmlformats.org/officeDocument/2006/relationships/image" Target="../media/image5.jpeg"/></Relationships>
</file>

<file path=ppt/slides/_rels/slide26.xml.rels><?xml version="1.0" encoding="UTF-8" standalone="yes"?>
<Relationships xmlns="http://schemas.openxmlformats.org/package/2006/relationships"><Relationship Id="rId9" Type="http://schemas.openxmlformats.org/officeDocument/2006/relationships/tags" Target="../tags/tag652.xml"/><Relationship Id="rId8" Type="http://schemas.openxmlformats.org/officeDocument/2006/relationships/tags" Target="../tags/tag651.xml"/><Relationship Id="rId7" Type="http://schemas.openxmlformats.org/officeDocument/2006/relationships/tags" Target="../tags/tag650.xml"/><Relationship Id="rId6" Type="http://schemas.openxmlformats.org/officeDocument/2006/relationships/tags" Target="../tags/tag649.xml"/><Relationship Id="rId5" Type="http://schemas.openxmlformats.org/officeDocument/2006/relationships/tags" Target="../tags/tag648.xml"/><Relationship Id="rId4" Type="http://schemas.openxmlformats.org/officeDocument/2006/relationships/tags" Target="../tags/tag647.xml"/><Relationship Id="rId3" Type="http://schemas.openxmlformats.org/officeDocument/2006/relationships/tags" Target="../tags/tag646.xml"/><Relationship Id="rId2" Type="http://schemas.openxmlformats.org/officeDocument/2006/relationships/tags" Target="../tags/tag645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655.xml"/><Relationship Id="rId11" Type="http://schemas.openxmlformats.org/officeDocument/2006/relationships/tags" Target="../tags/tag654.xml"/><Relationship Id="rId10" Type="http://schemas.openxmlformats.org/officeDocument/2006/relationships/tags" Target="../tags/tag653.xml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2.xml"/><Relationship Id="rId36" Type="http://schemas.openxmlformats.org/officeDocument/2006/relationships/tags" Target="../tags/tag121.xml"/><Relationship Id="rId35" Type="http://schemas.openxmlformats.org/officeDocument/2006/relationships/tags" Target="../tags/tag120.xml"/><Relationship Id="rId34" Type="http://schemas.openxmlformats.org/officeDocument/2006/relationships/tags" Target="../tags/tag119.xml"/><Relationship Id="rId33" Type="http://schemas.openxmlformats.org/officeDocument/2006/relationships/tags" Target="../tags/tag118.xml"/><Relationship Id="rId32" Type="http://schemas.openxmlformats.org/officeDocument/2006/relationships/tags" Target="../tags/tag117.xml"/><Relationship Id="rId31" Type="http://schemas.openxmlformats.org/officeDocument/2006/relationships/tags" Target="../tags/tag116.xml"/><Relationship Id="rId30" Type="http://schemas.openxmlformats.org/officeDocument/2006/relationships/tags" Target="../tags/tag115.xml"/><Relationship Id="rId3" Type="http://schemas.openxmlformats.org/officeDocument/2006/relationships/tags" Target="../tags/tag88.xml"/><Relationship Id="rId29" Type="http://schemas.openxmlformats.org/officeDocument/2006/relationships/tags" Target="../tags/tag114.xml"/><Relationship Id="rId28" Type="http://schemas.openxmlformats.org/officeDocument/2006/relationships/tags" Target="../tags/tag113.xml"/><Relationship Id="rId27" Type="http://schemas.openxmlformats.org/officeDocument/2006/relationships/tags" Target="../tags/tag112.xml"/><Relationship Id="rId26" Type="http://schemas.openxmlformats.org/officeDocument/2006/relationships/tags" Target="../tags/tag111.xml"/><Relationship Id="rId25" Type="http://schemas.openxmlformats.org/officeDocument/2006/relationships/tags" Target="../tags/tag110.xml"/><Relationship Id="rId24" Type="http://schemas.openxmlformats.org/officeDocument/2006/relationships/tags" Target="../tags/tag109.xml"/><Relationship Id="rId23" Type="http://schemas.openxmlformats.org/officeDocument/2006/relationships/tags" Target="../tags/tag108.xml"/><Relationship Id="rId22" Type="http://schemas.openxmlformats.org/officeDocument/2006/relationships/tags" Target="../tags/tag107.xml"/><Relationship Id="rId21" Type="http://schemas.openxmlformats.org/officeDocument/2006/relationships/tags" Target="../tags/tag106.xml"/><Relationship Id="rId20" Type="http://schemas.openxmlformats.org/officeDocument/2006/relationships/tags" Target="../tags/tag105.xml"/><Relationship Id="rId2" Type="http://schemas.openxmlformats.org/officeDocument/2006/relationships/tags" Target="../tags/tag87.xml"/><Relationship Id="rId19" Type="http://schemas.openxmlformats.org/officeDocument/2006/relationships/tags" Target="../tags/tag104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9.xml"/><Relationship Id="rId16" Type="http://schemas.openxmlformats.org/officeDocument/2006/relationships/tags" Target="../tags/tag138.xml"/><Relationship Id="rId15" Type="http://schemas.openxmlformats.org/officeDocument/2006/relationships/tags" Target="../tags/tag137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tags" Target="../tags/tag12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4.xml"/><Relationship Id="rId14" Type="http://schemas.openxmlformats.org/officeDocument/2006/relationships/tags" Target="../tags/tag153.xml"/><Relationship Id="rId13" Type="http://schemas.openxmlformats.org/officeDocument/2006/relationships/tags" Target="../tags/tag152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tags" Target="../tags/tag1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3417570" cy="4759325"/>
          </a:xfrm>
        </p:spPr>
        <p:txBody>
          <a:bodyPr/>
          <a:p>
            <a:pPr marL="0" indent="0">
              <a:buNone/>
            </a:pPr>
            <a:r>
              <a:rPr lang="zh-CN" altLang="en-US"/>
              <a:t>采用大量状态机，回合采用状态机，玩家状态在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摸牌阶段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出牌阶段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弃牌阶段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/>
              <a:t>之间转换，由</a:t>
            </a:r>
            <a:r>
              <a:rPr lang="en-US" altLang="zh-CN"/>
              <a:t>game</a:t>
            </a:r>
            <a:r>
              <a:rPr lang="zh-CN" altLang="en-US"/>
              <a:t>类主持，玩家结束回合后给</a:t>
            </a:r>
            <a:r>
              <a:rPr lang="en-US" altLang="zh-CN"/>
              <a:t>game</a:t>
            </a:r>
            <a:r>
              <a:rPr lang="zh-CN" altLang="en-US"/>
              <a:t>类发送消息，</a:t>
            </a:r>
            <a:r>
              <a:rPr lang="en-US" altLang="zh-CN"/>
              <a:t>game</a:t>
            </a:r>
            <a:r>
              <a:rPr lang="zh-CN" altLang="en-US"/>
              <a:t>类收到消息后判断玩家的下一个</a:t>
            </a:r>
            <a:r>
              <a:rPr lang="zh-CN" altLang="en-US"/>
              <a:t>阶段。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7031355" y="155384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卡牌的触发流程也使用状态机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320030" y="373697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能用状态机</a:t>
            </a:r>
            <a:r>
              <a:rPr lang="zh-CN" altLang="en-US"/>
              <a:t>就用状态机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文本框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5450" y="3614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90766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96481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(-2,2)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(0,0)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(2,-2)</a:t>
            </a:r>
            <a:endParaRPr lang="en-US" altLang="zh-CN"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42105" y="36372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(-8,0)</a:t>
            </a:r>
            <a:endParaRPr lang="en-US" altLang="zh-CN"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(10,0)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4995545" y="2095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60070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(6,-2)</a:t>
            </a:r>
            <a:endParaRPr lang="en-US" altLang="zh-CN"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88380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8083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131050" y="188658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(8,-4)</a:t>
            </a:r>
            <a:endParaRPr lang="en-US" altLang="zh-CN"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40910" y="4415790"/>
            <a:ext cx="74739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(4,-6)</a:t>
            </a:r>
            <a:endParaRPr lang="en-US" altLang="zh-CN"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782185" y="5062855"/>
            <a:ext cx="7372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(-4,0)</a:t>
            </a:r>
            <a:endParaRPr lang="en-US" altLang="zh-CN"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(-2,-2)</a:t>
            </a:r>
            <a:endParaRPr lang="en-US" altLang="zh-CN"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7499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(0,-6)</a:t>
            </a:r>
            <a:endParaRPr lang="en-US" altLang="zh-CN"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5988050" y="5727700"/>
            <a:ext cx="8032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7524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(-6,-2)</a:t>
            </a:r>
            <a:endParaRPr lang="en-US" altLang="zh-CN"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(-5,-3)</a:t>
            </a:r>
            <a:endParaRPr lang="en-US" altLang="zh-CN"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2552700" y="3676650"/>
            <a:ext cx="2882900" cy="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5657850" y="142240"/>
            <a:ext cx="105410" cy="366077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5876925" y="901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2256155" y="31191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3676650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70" y="965200"/>
            <a:ext cx="1938020" cy="1362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另一种实现方式，以市政厅作为地图中心，依然是纵轴</a:t>
            </a:r>
            <a:r>
              <a:rPr lang="en-US" altLang="zh-CN"/>
              <a:t>x</a:t>
            </a:r>
            <a:r>
              <a:rPr lang="zh-CN" altLang="en-US"/>
              <a:t>，横轴</a:t>
            </a:r>
            <a:r>
              <a:rPr lang="en-US" altLang="zh-CN"/>
              <a:t>y</a:t>
            </a:r>
            <a:r>
              <a:rPr lang="zh-CN" altLang="en-US"/>
              <a:t>，但这样处理过后整体变为右手坐标系，更加通用。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卡牌类思考</a:t>
            </a:r>
            <a:r>
              <a:rPr lang="en-US" altLang="zh-CN"/>
              <a:t> 2023.9.4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27380" y="1717675"/>
            <a:ext cx="108362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我第一次在设计时，</a:t>
            </a:r>
            <a:r>
              <a:rPr lang="en-US" altLang="zh-CN"/>
              <a:t>card</a:t>
            </a:r>
            <a:r>
              <a:rPr lang="zh-CN" altLang="en-US"/>
              <a:t>为基类，攻击类卡牌为一类，装备卡牌为一类，等等</a:t>
            </a:r>
            <a:r>
              <a:rPr lang="en-US" altLang="zh-CN"/>
              <a:t>...</a:t>
            </a:r>
            <a:endParaRPr lang="en-US" altLang="zh-CN"/>
          </a:p>
          <a:p>
            <a:r>
              <a:rPr lang="zh-CN" altLang="en-US"/>
              <a:t>现在需要思考，需不需要从</a:t>
            </a:r>
            <a:r>
              <a:rPr lang="en-US" altLang="zh-CN"/>
              <a:t>card</a:t>
            </a:r>
            <a:r>
              <a:rPr lang="zh-CN" altLang="en-US"/>
              <a:t>基类中派生出</a:t>
            </a:r>
            <a:r>
              <a:rPr lang="zh-CN" altLang="en-US"/>
              <a:t>攻击、装备、治疗卡牌等</a:t>
            </a:r>
            <a:r>
              <a:rPr lang="zh-CN" altLang="en-US"/>
              <a:t>子类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当时看，是需要的，这样不用在基类把每个都实现</a:t>
            </a:r>
            <a:r>
              <a:rPr lang="zh-CN" altLang="en-US"/>
              <a:t>一边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但加入状态机机制后，问题出现了一些变化，相关的实现可以在状态机的相关代码里实现，某种程度上已经把代码</a:t>
            </a:r>
            <a:r>
              <a:rPr lang="zh-CN" altLang="en-US"/>
              <a:t>分开了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"/>
</p:tagLst>
</file>

<file path=ppt/tags/tag2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5.xml><?xml version="1.0" encoding="utf-8"?>
<p:tagLst xmlns:p="http://schemas.openxmlformats.org/presentationml/2006/main">
  <p:tag name="KSO_WM_BEAUTIFY_FLAG" val=""/>
</p:tagLst>
</file>

<file path=ppt/tags/tag657.xml><?xml version="1.0" encoding="utf-8"?>
<p:tagLst xmlns:p="http://schemas.openxmlformats.org/presentationml/2006/main">
  <p:tag name="COMMONDATA" val="eyJoZGlkIjoiMzg4NjJjY2U1YjE4YzEyMDdiZjNkYmM0YjEyOGM3ZjgifQ=="/>
  <p:tag name="KSO_WPP_MARK_KEY" val="90c4b84e-3295-4526-81d5-12e0c96b8d81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656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4309</Words>
  <Application>WPS 演示</Application>
  <PresentationFormat>宽屏</PresentationFormat>
  <Paragraphs>1111</Paragraphs>
  <Slides>26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4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卡牌类生命周期管理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状态机实现</vt:lpstr>
      <vt:lpstr>hook函数</vt:lpstr>
      <vt:lpstr>地图图块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</cp:lastModifiedBy>
  <cp:revision>164</cp:revision>
  <dcterms:created xsi:type="dcterms:W3CDTF">2019-06-19T02:08:00Z</dcterms:created>
  <dcterms:modified xsi:type="dcterms:W3CDTF">2023-09-04T15:37:51Z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2052-12.1.0.15120</vt:lpwstr>
  </property>
  <property fmtid="{D5CDD505-2E9C-101B-9397-08002B2CF9AE}" pid="3" name="ICV">
    <vt:lpwstr>C998C6B669F04F89AAF37996FC448D6D_11</vt:lpwstr>
  </property>
</Properties>
</file>